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1"/>
    <p:sldMasterId id="2147483876" r:id="rId2"/>
  </p:sldMasterIdLst>
  <p:notesMasterIdLst>
    <p:notesMasterId r:id="rId9"/>
  </p:notesMasterIdLst>
  <p:sldIdLst>
    <p:sldId id="3657" r:id="rId3"/>
    <p:sldId id="5096" r:id="rId4"/>
    <p:sldId id="5097" r:id="rId5"/>
    <p:sldId id="5120" r:id="rId6"/>
    <p:sldId id="5125" r:id="rId7"/>
    <p:sldId id="5127" r:id="rId8"/>
  </p:sldIdLst>
  <p:sldSz cx="9144000" cy="6858000" type="screen4x3"/>
  <p:notesSz cx="7102475" cy="9388475"/>
  <p:custDataLst>
    <p:tags r:id="rId10"/>
  </p:custDataLst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tza L. Aquino Palacios" initials="MLAP" lastIdx="1" clrIdx="0">
    <p:extLst>
      <p:ext uri="{19B8F6BF-5375-455C-9EA6-DF929625EA0E}">
        <p15:presenceInfo xmlns:p15="http://schemas.microsoft.com/office/powerpoint/2012/main" userId="S-1-5-21-776561741-1326574676-1177238915-81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1464"/>
    <a:srgbClr val="003366"/>
    <a:srgbClr val="003399"/>
    <a:srgbClr val="0033CC"/>
    <a:srgbClr val="159D39"/>
    <a:srgbClr val="3333FF"/>
    <a:srgbClr val="0000FF"/>
    <a:srgbClr val="51F16C"/>
    <a:srgbClr val="816FEB"/>
    <a:srgbClr val="FFCA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38B1855-1B75-4FBE-930C-398BA8C253C6}" styleName="Estilo temático 2 - Énfasis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61" autoAdjust="0"/>
    <p:restoredTop sz="91700" autoAdjust="0"/>
  </p:normalViewPr>
  <p:slideViewPr>
    <p:cSldViewPr>
      <p:cViewPr varScale="1">
        <p:scale>
          <a:sx n="105" d="100"/>
          <a:sy n="105" d="100"/>
        </p:scale>
        <p:origin x="165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605075327060094"/>
          <c:y val="7.021145862993991E-2"/>
          <c:w val="0.39604273529356271"/>
          <c:h val="0.68640925417043019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ln>
              <a:solidFill>
                <a:schemeClr val="accent5">
                  <a:lumMod val="50000"/>
                </a:schemeClr>
              </a:solidFill>
            </a:ln>
          </c:spPr>
          <c:explosion val="2"/>
          <c:dPt>
            <c:idx val="0"/>
            <c:bubble3D val="0"/>
            <c:spPr>
              <a:solidFill>
                <a:srgbClr val="159D39"/>
              </a:solidFill>
              <a:ln w="19050">
                <a:solidFill>
                  <a:schemeClr val="accent5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469E-4EF6-B4D3-EF4F406523C8}"/>
              </c:ext>
            </c:extLst>
          </c:dPt>
          <c:dPt>
            <c:idx val="1"/>
            <c:bubble3D val="0"/>
            <c:explosion val="15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accent5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69E-4EF6-B4D3-EF4F406523C8}"/>
              </c:ext>
            </c:extLst>
          </c:dPt>
          <c:dLbls>
            <c:dLbl>
              <c:idx val="0"/>
              <c:layout>
                <c:manualLayout>
                  <c:x val="-6.3226727428608548E-2"/>
                  <c:y val="0.122513443515436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9915837443638339E-2"/>
                      <c:h val="5.76750767827843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469E-4EF6-B4D3-EF4F406523C8}"/>
                </c:ext>
              </c:extLst>
            </c:dLbl>
            <c:dLbl>
              <c:idx val="1"/>
              <c:layout>
                <c:manualLayout>
                  <c:x val="9.1417056909819244E-2"/>
                  <c:y val="-0.197443586281687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69E-4EF6-B4D3-EF4F406523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total de solicitudes</c:v>
                </c:pt>
                <c:pt idx="1">
                  <c:v>Cantidad de requerimientos 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4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9E-4EF6-B4D3-EF4F406523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accent5">
          <a:lumMod val="50000"/>
        </a:schemeClr>
      </a:solidFill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602-4037-870C-B75C3CFCB29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602-4037-870C-B75C3CFCB29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Física</c:v>
                </c:pt>
                <c:pt idx="1">
                  <c:v>Correo electrónico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02-4037-870C-B75C3CFCB2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2365759"/>
        <c:axId val="302354943"/>
      </c:barChart>
      <c:catAx>
        <c:axId val="30236575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02354943"/>
        <c:crosses val="autoZero"/>
        <c:auto val="1"/>
        <c:lblAlgn val="ctr"/>
        <c:lblOffset val="100"/>
        <c:noMultiLvlLbl val="0"/>
      </c:catAx>
      <c:valAx>
        <c:axId val="302354943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023657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Número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CAE-4484-A5FA-889B43DB8A1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CAE-4484-A5FA-889B43DB8A19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CAE-4484-A5FA-889B43DB8A19}"/>
                </c:ext>
              </c:extLst>
            </c:dLbl>
            <c:dLbl>
              <c:idx val="1"/>
              <c:layout>
                <c:manualLayout>
                  <c:x val="-8.3333333333333332E-3"/>
                  <c:y val="-2.864550241804498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CAE-4484-A5FA-889B43DB8A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3"/>
                <c:pt idx="0">
                  <c:v>Hombre</c:v>
                </c:pt>
                <c:pt idx="1">
                  <c:v>Mujer</c:v>
                </c:pt>
                <c:pt idx="2">
                  <c:v>Persona jurídica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AE-4484-A5FA-889B43DB8A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7618223"/>
        <c:axId val="307616143"/>
      </c:barChart>
      <c:catAx>
        <c:axId val="307618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07616143"/>
        <c:crosses val="autoZero"/>
        <c:auto val="1"/>
        <c:lblAlgn val="ctr"/>
        <c:lblOffset val="100"/>
        <c:noMultiLvlLbl val="0"/>
      </c:catAx>
      <c:valAx>
        <c:axId val="3076161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076182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605075327060094"/>
          <c:y val="7.021145862993991E-2"/>
          <c:w val="0.39604273529356271"/>
          <c:h val="0.68640925417043019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ln>
              <a:solidFill>
                <a:schemeClr val="accent5">
                  <a:lumMod val="50000"/>
                </a:schemeClr>
              </a:solidFill>
            </a:ln>
          </c:spPr>
          <c:dPt>
            <c:idx val="0"/>
            <c:bubble3D val="0"/>
            <c:explosion val="6"/>
            <c:spPr>
              <a:solidFill>
                <a:srgbClr val="159D39"/>
              </a:solidFill>
              <a:ln w="19050">
                <a:solidFill>
                  <a:schemeClr val="accent5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469E-4EF6-B4D3-EF4F406523C8}"/>
              </c:ext>
            </c:extLst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accent5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69E-4EF6-B4D3-EF4F406523C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accent5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A3A-4431-B606-A886801313E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accent5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A3A-4431-B606-A886801313E7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69E-4EF6-B4D3-EF4F406523C8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69E-4EF6-B4D3-EF4F406523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2"/>
                <c:pt idx="0">
                  <c:v>Oficiosa</c:v>
                </c:pt>
                <c:pt idx="1">
                  <c:v>Confidencial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8</c:v>
                </c:pt>
                <c:pt idx="1">
                  <c:v>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9E-4EF6-B4D3-EF4F406523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accent5">
          <a:lumMod val="50000"/>
        </a:schemeClr>
      </a:solidFill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8383" cy="46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8" tIns="47094" rIns="94188" bIns="47094" numCol="1" anchor="t" anchorCtr="0" compatLnSpc="1">
            <a:prstTxWarp prst="textNoShape">
              <a:avLst/>
            </a:prstTxWarp>
          </a:bodyPr>
          <a:lstStyle>
            <a:lvl1pPr defTabSz="941966"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486" y="0"/>
            <a:ext cx="3078383" cy="46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8" tIns="47094" rIns="94188" bIns="47094" numCol="1" anchor="t" anchorCtr="0" compatLnSpc="1">
            <a:prstTxWarp prst="textNoShape">
              <a:avLst/>
            </a:prstTxWarp>
          </a:bodyPr>
          <a:lstStyle>
            <a:lvl1pPr algn="r" defTabSz="941966"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fld id="{77C07B01-EE62-462B-BEB8-99B87446B9D7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3325" y="704850"/>
            <a:ext cx="4695825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55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893" y="4460167"/>
            <a:ext cx="5680693" cy="4224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8" tIns="47094" rIns="94188" bIns="470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3655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917130"/>
            <a:ext cx="3078383" cy="46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8" tIns="47094" rIns="94188" bIns="47094" numCol="1" anchor="b" anchorCtr="0" compatLnSpc="1">
            <a:prstTxWarp prst="textNoShape">
              <a:avLst/>
            </a:prstTxWarp>
          </a:bodyPr>
          <a:lstStyle>
            <a:lvl1pPr defTabSz="941966"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655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486" y="8917130"/>
            <a:ext cx="3078383" cy="46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8" tIns="47094" rIns="94188" bIns="47094" numCol="1" anchor="b" anchorCtr="0" compatLnSpc="1">
            <a:prstTxWarp prst="textNoShape">
              <a:avLst/>
            </a:prstTxWarp>
          </a:bodyPr>
          <a:lstStyle>
            <a:lvl1pPr algn="r" defTabSz="941966" eaLnBrk="0" hangingPunct="0">
              <a:defRPr sz="1300"/>
            </a:lvl1pPr>
          </a:lstStyle>
          <a:p>
            <a:pPr>
              <a:defRPr/>
            </a:pPr>
            <a:fld id="{9E4298B3-BE3F-4DA2-B146-B706FF884DBC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33597548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-7938" y="-7938"/>
            <a:ext cx="9170988" cy="6873876"/>
            <a:chOff x="-8466" y="-8468"/>
            <a:chExt cx="9171316" cy="6874935"/>
          </a:xfrm>
        </p:grpSpPr>
        <p:cxnSp>
          <p:nvCxnSpPr>
            <p:cNvPr id="5" name="Straight Connector 27"/>
            <p:cNvCxnSpPr/>
            <p:nvPr/>
          </p:nvCxnSpPr>
          <p:spPr>
            <a:xfrm flipV="1">
              <a:off x="5130456" y="4175239"/>
              <a:ext cx="4022869" cy="268328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8"/>
            <p:cNvCxnSpPr/>
            <p:nvPr/>
          </p:nvCxnSpPr>
          <p:spPr>
            <a:xfrm>
              <a:off x="7043462" y="-529"/>
              <a:ext cx="1217656" cy="685905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29"/>
            <p:cNvSpPr/>
            <p:nvPr/>
          </p:nvSpPr>
          <p:spPr>
            <a:xfrm>
              <a:off x="6892644" y="-529"/>
              <a:ext cx="2268619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30"/>
            <p:cNvSpPr/>
            <p:nvPr/>
          </p:nvSpPr>
          <p:spPr>
            <a:xfrm>
              <a:off x="7205393" y="-8468"/>
              <a:ext cx="1947932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31"/>
            <p:cNvSpPr/>
            <p:nvPr/>
          </p:nvSpPr>
          <p:spPr>
            <a:xfrm>
              <a:off x="6638635" y="3919613"/>
              <a:ext cx="251310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32"/>
            <p:cNvSpPr/>
            <p:nvPr/>
          </p:nvSpPr>
          <p:spPr>
            <a:xfrm>
              <a:off x="7010123" y="-8468"/>
              <a:ext cx="2143202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33"/>
            <p:cNvSpPr/>
            <p:nvPr/>
          </p:nvSpPr>
          <p:spPr>
            <a:xfrm>
              <a:off x="8296044" y="-8468"/>
              <a:ext cx="857281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34"/>
            <p:cNvSpPr/>
            <p:nvPr/>
          </p:nvSpPr>
          <p:spPr>
            <a:xfrm>
              <a:off x="8094425" y="-8468"/>
              <a:ext cx="1066838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35"/>
            <p:cNvSpPr/>
            <p:nvPr/>
          </p:nvSpPr>
          <p:spPr>
            <a:xfrm>
              <a:off x="8069024" y="4894488"/>
              <a:ext cx="1093826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7"/>
            <p:cNvSpPr/>
            <p:nvPr/>
          </p:nvSpPr>
          <p:spPr>
            <a:xfrm>
              <a:off x="-8466" y="-8468"/>
              <a:ext cx="863632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6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6" y="4050836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5368E-8CB1-4362-BFC6-DB454B482146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C67FB-6415-4EB7-8846-D02F1F78CC83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2737574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D2CFE-F340-4C9C-BF6A-CB24799BDA92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CF38D-E634-4FDB-B76C-B6C3CBD92717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190257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s-SV" sz="8000">
                <a:solidFill>
                  <a:srgbClr val="9FE0F5"/>
                </a:solidFill>
              </a:rPr>
              <a:t>“</a:t>
            </a:r>
          </a:p>
        </p:txBody>
      </p:sp>
      <p:sp>
        <p:nvSpPr>
          <p:cNvPr id="6" name="TextBox 24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s-SV" sz="8000">
                <a:solidFill>
                  <a:srgbClr val="9FE0F5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6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5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131A3-A5CF-42CD-BD19-6FF7CF9710A1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57E87-1BB7-4C2D-ADFB-A17BAAA749CD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193032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4DFEE-BC08-45F9-B04C-BFE5B883E2D5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86712-0C72-4022-A786-1E58DAC26E8F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28349489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s-SV" sz="8000">
                <a:solidFill>
                  <a:srgbClr val="9FE0F5"/>
                </a:solidFill>
              </a:rPr>
              <a:t>“</a:t>
            </a:r>
          </a:p>
        </p:txBody>
      </p:sp>
      <p:sp>
        <p:nvSpPr>
          <p:cNvPr id="6" name="TextBox 24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s-SV" sz="8000">
                <a:solidFill>
                  <a:srgbClr val="9FE0F5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6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B842D-ECC6-423B-B4B8-25AFAE6106E5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A9D0A-2028-4EA0-AFCF-E79804FE7D9D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3531314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9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7E7CA-17CF-4575-9DD4-3CCDD4249D29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BC412-644E-4649-93CC-9BE50071399D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3695852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0F551-22F4-4E04-8D95-55C06601ECA9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AF670-E416-4D3F-B9AD-CF8D5818FF58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33930711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2"/>
            <a:ext cx="978812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2"/>
            <a:ext cx="5195026" cy="5251451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A8F0A-9F7D-40B7-A43E-EA163D1FC805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13D8C-2180-44AC-8B4C-377F5FEB1855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20569312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-7938" y="-7938"/>
            <a:ext cx="9170988" cy="6873876"/>
            <a:chOff x="-8466" y="-8468"/>
            <a:chExt cx="9171316" cy="6874935"/>
          </a:xfrm>
        </p:grpSpPr>
        <p:cxnSp>
          <p:nvCxnSpPr>
            <p:cNvPr id="5" name="Straight Connector 27"/>
            <p:cNvCxnSpPr/>
            <p:nvPr/>
          </p:nvCxnSpPr>
          <p:spPr>
            <a:xfrm flipV="1">
              <a:off x="5130456" y="4175239"/>
              <a:ext cx="4022869" cy="268328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8"/>
            <p:cNvCxnSpPr/>
            <p:nvPr/>
          </p:nvCxnSpPr>
          <p:spPr>
            <a:xfrm>
              <a:off x="7043462" y="-529"/>
              <a:ext cx="1217656" cy="685905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29"/>
            <p:cNvSpPr/>
            <p:nvPr/>
          </p:nvSpPr>
          <p:spPr>
            <a:xfrm>
              <a:off x="6892644" y="-529"/>
              <a:ext cx="2268619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30"/>
            <p:cNvSpPr/>
            <p:nvPr/>
          </p:nvSpPr>
          <p:spPr>
            <a:xfrm>
              <a:off x="7205393" y="-8468"/>
              <a:ext cx="1947932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31"/>
            <p:cNvSpPr/>
            <p:nvPr/>
          </p:nvSpPr>
          <p:spPr>
            <a:xfrm>
              <a:off x="6638635" y="3919613"/>
              <a:ext cx="251310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32"/>
            <p:cNvSpPr/>
            <p:nvPr/>
          </p:nvSpPr>
          <p:spPr>
            <a:xfrm>
              <a:off x="7010123" y="-8468"/>
              <a:ext cx="2143202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33"/>
            <p:cNvSpPr/>
            <p:nvPr/>
          </p:nvSpPr>
          <p:spPr>
            <a:xfrm>
              <a:off x="8296044" y="-8468"/>
              <a:ext cx="857281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34"/>
            <p:cNvSpPr/>
            <p:nvPr/>
          </p:nvSpPr>
          <p:spPr>
            <a:xfrm>
              <a:off x="8094425" y="-8468"/>
              <a:ext cx="1066838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35"/>
            <p:cNvSpPr/>
            <p:nvPr/>
          </p:nvSpPr>
          <p:spPr>
            <a:xfrm>
              <a:off x="8069024" y="4894488"/>
              <a:ext cx="1093826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7"/>
            <p:cNvSpPr/>
            <p:nvPr/>
          </p:nvSpPr>
          <p:spPr>
            <a:xfrm>
              <a:off x="-8466" y="-8468"/>
              <a:ext cx="863632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6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6" y="4050836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5368E-8CB1-4362-BFC6-DB454B482146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C67FB-6415-4EB7-8846-D02F1F78CC83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39903633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AF35D-4BFD-49C7-87A2-358367B29EEB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0F8C4-2328-4A3B-9361-D3EC068B7A39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10901203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700870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BE5AD-D9CD-46B0-9A21-D805D4F76F0A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FD0D1-104F-4266-9236-FB8DB789308E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2201619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AF35D-4BFD-49C7-87A2-358367B29EEB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0F8C4-2328-4A3B-9361-D3EC068B7A39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33573793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1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81B22-693F-4341-AFA5-7A76E55D1A89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DA52C-2674-4711-B6F1-AB44D7D0F0B3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27245815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8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8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C24DC-6509-4503-9CD4-C105E7CCF322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013B8-DA65-4076-AE50-133E6E61A1B5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832809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07990-6C16-4260-B4F5-B3E16ACB3445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2130F-8711-46C0-9B4E-952E58670E9C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13152295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10654-20D5-443F-9425-93C7188F3636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B9D2C-02C0-4B82-93A6-684F693CF321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40286890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6" y="514927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90484-BB64-450B-9DC9-0ADDD3246CFC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B3D75-33FB-4AFB-BD3E-33BA252E8070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2026079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600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CCA9F-E564-4522-9877-98F6B962C549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174E4-2544-4736-B430-02F877398DC1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22071191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D2CFE-F340-4C9C-BF6A-CB24799BDA92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CF38D-E634-4FDB-B76C-B6C3CBD92717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22097616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s-SV" sz="8000">
                <a:solidFill>
                  <a:srgbClr val="9FE0F5"/>
                </a:solidFill>
              </a:rPr>
              <a:t>“</a:t>
            </a:r>
          </a:p>
        </p:txBody>
      </p:sp>
      <p:sp>
        <p:nvSpPr>
          <p:cNvPr id="6" name="TextBox 24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s-SV" sz="8000">
                <a:solidFill>
                  <a:srgbClr val="9FE0F5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6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5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131A3-A5CF-42CD-BD19-6FF7CF9710A1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57E87-1BB7-4C2D-ADFB-A17BAAA749CD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31746599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4DFEE-BC08-45F9-B04C-BFE5B883E2D5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86712-0C72-4022-A786-1E58DAC26E8F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23143822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s-SV" sz="8000">
                <a:solidFill>
                  <a:srgbClr val="9FE0F5"/>
                </a:solidFill>
              </a:rPr>
              <a:t>“</a:t>
            </a:r>
          </a:p>
        </p:txBody>
      </p:sp>
      <p:sp>
        <p:nvSpPr>
          <p:cNvPr id="6" name="TextBox 24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s-SV" sz="8000">
                <a:solidFill>
                  <a:srgbClr val="9FE0F5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6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B842D-ECC6-423B-B4B8-25AFAE6106E5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A9D0A-2028-4EA0-AFCF-E79804FE7D9D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3181618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700870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BE5AD-D9CD-46B0-9A21-D805D4F76F0A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FD0D1-104F-4266-9236-FB8DB789308E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42299250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9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7E7CA-17CF-4575-9DD4-3CCDD4249D29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BC412-644E-4649-93CC-9BE50071399D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27682285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0F551-22F4-4E04-8D95-55C06601ECA9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AF670-E416-4D3F-B9AD-CF8D5818FF58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9088166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2"/>
            <a:ext cx="978812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2"/>
            <a:ext cx="5195026" cy="5251451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A8F0A-9F7D-40B7-A43E-EA163D1FC805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13D8C-2180-44AC-8B4C-377F5FEB1855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968117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1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81B22-693F-4341-AFA5-7A76E55D1A89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DA52C-2674-4711-B6F1-AB44D7D0F0B3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2867264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8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8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C24DC-6509-4503-9CD4-C105E7CCF322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013B8-DA65-4076-AE50-133E6E61A1B5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3619557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07990-6C16-4260-B4F5-B3E16ACB3445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2130F-8711-46C0-9B4E-952E58670E9C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148418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10654-20D5-443F-9425-93C7188F3636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B9D2C-02C0-4B82-93A6-684F693CF321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185302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6" y="514927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90484-BB64-450B-9DC9-0ADDD3246CFC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B3D75-33FB-4AFB-BD3E-33BA252E8070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1036977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600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CCA9F-E564-4522-9877-98F6B962C549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174E4-2544-4736-B430-02F877398DC1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147653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7938" y="-7938"/>
            <a:ext cx="9170988" cy="6873876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17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55" y="4175239"/>
              <a:ext cx="4022869" cy="268328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3462" y="-529"/>
              <a:ext cx="1217656" cy="685905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2644" y="-529"/>
              <a:ext cx="2268619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393" y="-8468"/>
              <a:ext cx="1947932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34" y="3919613"/>
              <a:ext cx="251310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23" y="-8468"/>
              <a:ext cx="2143202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044" y="-8468"/>
              <a:ext cx="857281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425" y="-8468"/>
              <a:ext cx="1066838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9024" y="4894488"/>
              <a:ext cx="1093826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/>
              <a:t>Haga clic para modificar el estilo de título del patrón</a:t>
            </a:r>
            <a:endParaRPr lang="en-US" altLang="es-SV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/>
              <a:t>Haga clic para modificar el estilo de texto del patrón</a:t>
            </a:r>
          </a:p>
          <a:p>
            <a:pPr lvl="1"/>
            <a:r>
              <a:rPr lang="es-ES" altLang="es-SV"/>
              <a:t>Segundo nivel</a:t>
            </a:r>
          </a:p>
          <a:p>
            <a:pPr lvl="2"/>
            <a:r>
              <a:rPr lang="es-ES" altLang="es-SV"/>
              <a:t>Tercer nivel</a:t>
            </a:r>
          </a:p>
          <a:p>
            <a:pPr lvl="3"/>
            <a:r>
              <a:rPr lang="es-ES" altLang="es-SV"/>
              <a:t>Cuarto nivel</a:t>
            </a:r>
          </a:p>
          <a:p>
            <a:pPr lvl="4"/>
            <a:r>
              <a:rPr lang="es-ES" altLang="es-SV"/>
              <a:t>Quinto nivel</a:t>
            </a:r>
            <a:endParaRPr lang="en-US" altLang="es-S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AFD6EF1-2C9A-4ED1-B475-0B08391C0625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31E0BD05-1DDC-439F-855F-2BD3B9BEE4E4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74" r:id="rId11"/>
    <p:sldLayoutId id="2147483869" r:id="rId12"/>
    <p:sldLayoutId id="2147483875" r:id="rId13"/>
    <p:sldLayoutId id="2147483870" r:id="rId14"/>
    <p:sldLayoutId id="2147483871" r:id="rId15"/>
    <p:sldLayoutId id="2147483872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" panose="020F050202020403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" panose="020F050202020403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" panose="020F050202020403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" panose="020F050202020403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bg1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7938" y="-7938"/>
            <a:ext cx="9170988" cy="6873876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17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55" y="4175239"/>
              <a:ext cx="4022869" cy="268328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3462" y="-529"/>
              <a:ext cx="1217656" cy="685905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2644" y="-529"/>
              <a:ext cx="2268619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393" y="-8468"/>
              <a:ext cx="1947932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34" y="3919613"/>
              <a:ext cx="251310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23" y="-8468"/>
              <a:ext cx="2143202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044" y="-8468"/>
              <a:ext cx="857281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425" y="-8468"/>
              <a:ext cx="1066838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9024" y="4894488"/>
              <a:ext cx="1093826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/>
              <a:t>Haga clic para modificar el estilo de título del patrón</a:t>
            </a:r>
            <a:endParaRPr lang="en-US" altLang="es-SV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/>
              <a:t>Haga clic para modificar el estilo de texto del patrón</a:t>
            </a:r>
          </a:p>
          <a:p>
            <a:pPr lvl="1"/>
            <a:r>
              <a:rPr lang="es-ES" altLang="es-SV"/>
              <a:t>Segundo nivel</a:t>
            </a:r>
          </a:p>
          <a:p>
            <a:pPr lvl="2"/>
            <a:r>
              <a:rPr lang="es-ES" altLang="es-SV"/>
              <a:t>Tercer nivel</a:t>
            </a:r>
          </a:p>
          <a:p>
            <a:pPr lvl="3"/>
            <a:r>
              <a:rPr lang="es-ES" altLang="es-SV"/>
              <a:t>Cuarto nivel</a:t>
            </a:r>
          </a:p>
          <a:p>
            <a:pPr lvl="4"/>
            <a:r>
              <a:rPr lang="es-ES" altLang="es-SV"/>
              <a:t>Quinto nivel</a:t>
            </a:r>
            <a:endParaRPr lang="en-US" altLang="es-S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AFD6EF1-2C9A-4ED1-B475-0B08391C0625}" type="datetimeFigureOut">
              <a:rPr lang="es-ES"/>
              <a:pPr>
                <a:defRPr/>
              </a:pPr>
              <a:t>01/12/2021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31E0BD05-1DDC-439F-855F-2BD3B9BEE4E4}" type="slidenum">
              <a:rPr lang="es-ES" altLang="es-SV"/>
              <a:pPr>
                <a:defRPr/>
              </a:pPr>
              <a:t>‹Nº›</a:t>
            </a:fld>
            <a:endParaRPr lang="es-ES" altLang="es-SV"/>
          </a:p>
        </p:txBody>
      </p:sp>
    </p:spTree>
    <p:extLst>
      <p:ext uri="{BB962C8B-B14F-4D97-AF65-F5344CB8AC3E}">
        <p14:creationId xmlns:p14="http://schemas.microsoft.com/office/powerpoint/2010/main" val="1273368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  <p:sldLayoutId id="2147483889" r:id="rId13"/>
    <p:sldLayoutId id="2147483890" r:id="rId14"/>
    <p:sldLayoutId id="2147483891" r:id="rId15"/>
    <p:sldLayoutId id="2147483892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" panose="020F050202020403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" panose="020F050202020403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" panose="020F050202020403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" panose="020F050202020403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0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0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0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D260E57-E4FD-4138-9857-0B3C59962F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76"/>
            <a:ext cx="9142904" cy="6865976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131D162E-0425-4308-A26D-24B76FE27653}"/>
              </a:ext>
            </a:extLst>
          </p:cNvPr>
          <p:cNvSpPr txBox="1"/>
          <p:nvPr/>
        </p:nvSpPr>
        <p:spPr>
          <a:xfrm>
            <a:off x="143234" y="2720590"/>
            <a:ext cx="8856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ESTADÍSTICAS OCTUBRE 2021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12123EE-1746-4DDA-AACF-320CD1F550B9}"/>
              </a:ext>
            </a:extLst>
          </p:cNvPr>
          <p:cNvSpPr txBox="1"/>
          <p:nvPr/>
        </p:nvSpPr>
        <p:spPr>
          <a:xfrm>
            <a:off x="4355976" y="5967536"/>
            <a:ext cx="432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4400" b="1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 Heiti Std B" panose="020B0700000000000000" pitchFamily="34" charset="-128"/>
                <a:ea typeface="Adobe Fan Heiti Std B" panose="020B0700000000000000" pitchFamily="34" charset="-128"/>
              </a:defRPr>
            </a:lvl1pPr>
          </a:lstStyle>
          <a:p>
            <a:r>
              <a:rPr lang="es-MX" sz="2400" i="1" dirty="0">
                <a:solidFill>
                  <a:schemeClr val="tx1"/>
                </a:solidFill>
                <a:latin typeface="Adobe Garamond Pro Bold" panose="02020702060506020403" pitchFamily="18" charset="0"/>
              </a:rPr>
              <a:t>12 de </a:t>
            </a:r>
            <a:r>
              <a:rPr lang="es-MX" sz="2400" i="1">
                <a:solidFill>
                  <a:schemeClr val="tx1"/>
                </a:solidFill>
                <a:latin typeface="Adobe Garamond Pro Bold" panose="02020702060506020403" pitchFamily="18" charset="0"/>
              </a:rPr>
              <a:t>noviembre de </a:t>
            </a:r>
            <a:r>
              <a:rPr lang="es-MX" sz="2400" i="1" dirty="0">
                <a:solidFill>
                  <a:schemeClr val="tx1"/>
                </a:solidFill>
                <a:latin typeface="Adobe Garamond Pro Bold" panose="02020702060506020403" pitchFamily="18" charset="0"/>
              </a:rPr>
              <a:t>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3064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2" y="6469601"/>
            <a:ext cx="9144000" cy="430647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13AA1FC-B439-4CD1-BA73-8317B4D414C9}"/>
              </a:ext>
            </a:extLst>
          </p:cNvPr>
          <p:cNvSpPr txBox="1">
            <a:spLocks/>
          </p:cNvSpPr>
          <p:nvPr/>
        </p:nvSpPr>
        <p:spPr>
          <a:xfrm>
            <a:off x="179512" y="430647"/>
            <a:ext cx="7056784" cy="565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AD18EB01-2FB3-4928-A229-4613C290CC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6416" y="622686"/>
            <a:ext cx="6840760" cy="821158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marL="265113" marR="64008" lvl="0" indent="0" algn="ctr" defTabSz="914400" eaLnBrk="1" fontAlgn="auto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629DD1"/>
              </a:buClr>
              <a:buSzPct val="68000"/>
              <a:buNone/>
            </a:pPr>
            <a:r>
              <a:rPr lang="es-MX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TOTAL DE SOLICITUDES Y CANTIDAD DE REQUERIMIENTOS </a:t>
            </a:r>
            <a:endParaRPr lang="es-SV" b="1" dirty="0">
              <a:ln w="0">
                <a:solidFill>
                  <a:schemeClr val="accent2">
                    <a:lumMod val="75000"/>
                  </a:schemeClr>
                </a:solidFill>
              </a:ln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05DE64E-0431-439D-8D67-74D1A1A31F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9824" y="603681"/>
            <a:ext cx="1081136" cy="1081981"/>
          </a:xfrm>
          <a:prstGeom prst="rect">
            <a:avLst/>
          </a:prstGeom>
        </p:spPr>
      </p:pic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8B26898C-56E6-4A6D-AD6C-60487A4A77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2802613"/>
              </p:ext>
            </p:extLst>
          </p:nvPr>
        </p:nvGraphicFramePr>
        <p:xfrm>
          <a:off x="755576" y="2054251"/>
          <a:ext cx="7632848" cy="4403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66682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1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3064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92" y="6525344"/>
            <a:ext cx="9144000" cy="430647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13AA1FC-B439-4CD1-BA73-8317B4D414C9}"/>
              </a:ext>
            </a:extLst>
          </p:cNvPr>
          <p:cNvSpPr txBox="1">
            <a:spLocks/>
          </p:cNvSpPr>
          <p:nvPr/>
        </p:nvSpPr>
        <p:spPr>
          <a:xfrm>
            <a:off x="93579" y="705092"/>
            <a:ext cx="7286733" cy="5736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713357"/>
            <a:ext cx="7130751" cy="565421"/>
          </a:xfrm>
        </p:spPr>
        <p:txBody>
          <a:bodyPr/>
          <a:lstStyle/>
          <a:p>
            <a:pPr algn="ctr"/>
            <a:r>
              <a:rPr lang="es-ES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FORMA DE PRESENTACIÓN DE SOLICITUDES</a:t>
            </a:r>
            <a:endParaRPr lang="es-SV" sz="1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AD18EB01-2FB3-4928-A229-4613C290CC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0884" y="1561488"/>
            <a:ext cx="8066855" cy="4109153"/>
          </a:xfrm>
        </p:spPr>
        <p:txBody>
          <a:bodyPr>
            <a:normAutofit/>
          </a:bodyPr>
          <a:lstStyle/>
          <a:p>
            <a:pPr marL="265113" indent="0" algn="just">
              <a:lnSpc>
                <a:spcPct val="150000"/>
              </a:lnSpc>
              <a:buNone/>
            </a:pPr>
            <a:endParaRPr lang="es-SV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Medium ITC" pitchFamily="34" charset="0"/>
            </a:endParaRPr>
          </a:p>
          <a:p>
            <a:pPr marL="6080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s-SV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Medium ITC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B06146F-D99A-4A0A-80AF-48564F2046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4387" y="611986"/>
            <a:ext cx="987638" cy="768163"/>
          </a:xfrm>
          <a:prstGeom prst="rect">
            <a:avLst/>
          </a:prstGeom>
        </p:spPr>
      </p:pic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0F59FD82-6DB4-4852-B82B-CE1E013DA4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505726"/>
              </p:ext>
            </p:extLst>
          </p:nvPr>
        </p:nvGraphicFramePr>
        <p:xfrm>
          <a:off x="1524000" y="1396999"/>
          <a:ext cx="6096000" cy="4280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56591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3064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92" y="6525344"/>
            <a:ext cx="9144000" cy="430647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13AA1FC-B439-4CD1-BA73-8317B4D414C9}"/>
              </a:ext>
            </a:extLst>
          </p:cNvPr>
          <p:cNvSpPr txBox="1">
            <a:spLocks/>
          </p:cNvSpPr>
          <p:nvPr/>
        </p:nvSpPr>
        <p:spPr>
          <a:xfrm>
            <a:off x="683568" y="596400"/>
            <a:ext cx="6559029" cy="7681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j-ea"/>
                <a:cs typeface="+mj-cs"/>
              </a:rPr>
              <a:t> </a:t>
            </a:r>
            <a:r>
              <a:rPr lang="es-SV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TIPO DE SOLICITANTE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A7405AE-7F90-4620-8BA8-5C4254C3F8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1143" y="527816"/>
            <a:ext cx="987638" cy="768163"/>
          </a:xfrm>
          <a:prstGeom prst="rect">
            <a:avLst/>
          </a:prstGeom>
        </p:spPr>
      </p:pic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EC0ABA5B-AED0-4983-A155-6F853E774F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043774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18925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3064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2" y="6469601"/>
            <a:ext cx="9144000" cy="430647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13AA1FC-B439-4CD1-BA73-8317B4D414C9}"/>
              </a:ext>
            </a:extLst>
          </p:cNvPr>
          <p:cNvSpPr txBox="1">
            <a:spLocks/>
          </p:cNvSpPr>
          <p:nvPr/>
        </p:nvSpPr>
        <p:spPr>
          <a:xfrm>
            <a:off x="179512" y="430647"/>
            <a:ext cx="7056784" cy="565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AD18EB01-2FB3-4928-A229-4613C290CC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6416" y="622686"/>
            <a:ext cx="6840760" cy="821158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marL="265113" marR="64008" lvl="0" indent="0" algn="ctr" defTabSz="914400" eaLnBrk="1" fontAlgn="auto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629DD1"/>
              </a:buClr>
              <a:buSzPct val="68000"/>
              <a:buNone/>
            </a:pPr>
            <a:r>
              <a:rPr lang="es-ES" b="1" dirty="0">
                <a:ln w="0">
                  <a:solidFill>
                    <a:schemeClr val="accent2">
                      <a:lumMod val="75000"/>
                    </a:schemeClr>
                  </a:solidFill>
                </a:ln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CLASE DE INFORMACIÓN REQUERIDA</a:t>
            </a:r>
            <a:endParaRPr lang="es-SV" b="1" dirty="0">
              <a:ln w="0">
                <a:solidFill>
                  <a:schemeClr val="accent2">
                    <a:lumMod val="75000"/>
                  </a:schemeClr>
                </a:solidFill>
              </a:ln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05DE64E-0431-439D-8D67-74D1A1A31F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9824" y="603681"/>
            <a:ext cx="1081136" cy="1081981"/>
          </a:xfrm>
          <a:prstGeom prst="rect">
            <a:avLst/>
          </a:prstGeom>
        </p:spPr>
      </p:pic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8B26898C-56E6-4A6D-AD6C-60487A4A77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7729009"/>
              </p:ext>
            </p:extLst>
          </p:nvPr>
        </p:nvGraphicFramePr>
        <p:xfrm>
          <a:off x="755576" y="2065619"/>
          <a:ext cx="7776864" cy="4403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16778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1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3064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92" y="6525344"/>
            <a:ext cx="9144000" cy="430647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13AA1FC-B439-4CD1-BA73-8317B4D414C9}"/>
              </a:ext>
            </a:extLst>
          </p:cNvPr>
          <p:cNvSpPr txBox="1">
            <a:spLocks/>
          </p:cNvSpPr>
          <p:nvPr/>
        </p:nvSpPr>
        <p:spPr>
          <a:xfrm>
            <a:off x="93579" y="705092"/>
            <a:ext cx="7286733" cy="5736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713357"/>
            <a:ext cx="7130751" cy="565421"/>
          </a:xfrm>
        </p:spPr>
        <p:txBody>
          <a:bodyPr/>
          <a:lstStyle/>
          <a:p>
            <a:pPr algn="ctr"/>
            <a:r>
              <a:rPr lang="es-ES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FORMAS Y TIEMPO DE RESOLVER LAS SOLICITUDES</a:t>
            </a:r>
            <a:endParaRPr lang="es-SV" sz="1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AD18EB01-2FB3-4928-A229-4613C290CC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0884" y="1561488"/>
            <a:ext cx="8066855" cy="4109153"/>
          </a:xfrm>
        </p:spPr>
        <p:txBody>
          <a:bodyPr>
            <a:normAutofit/>
          </a:bodyPr>
          <a:lstStyle/>
          <a:p>
            <a:pPr marL="265113" indent="0" algn="just">
              <a:lnSpc>
                <a:spcPct val="150000"/>
              </a:lnSpc>
              <a:buNone/>
            </a:pPr>
            <a:endParaRPr lang="es-SV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Medium ITC" pitchFamily="34" charset="0"/>
            </a:endParaRPr>
          </a:p>
          <a:p>
            <a:pPr marL="6080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s-SV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Medium ITC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B06146F-D99A-4A0A-80AF-48564F2046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4387" y="611986"/>
            <a:ext cx="987638" cy="768163"/>
          </a:xfrm>
          <a:prstGeom prst="rect">
            <a:avLst/>
          </a:prstGeom>
        </p:spPr>
      </p:pic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E7DAEF51-907E-47CA-BA50-1274B4D7C7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89677"/>
              </p:ext>
            </p:extLst>
          </p:nvPr>
        </p:nvGraphicFramePr>
        <p:xfrm>
          <a:off x="395536" y="2409619"/>
          <a:ext cx="8487580" cy="1362009"/>
        </p:xfrm>
        <a:graphic>
          <a:graphicData uri="http://schemas.openxmlformats.org/drawingml/2006/table">
            <a:tbl>
              <a:tblPr firstRow="1" bandRow="1"/>
              <a:tblGrid>
                <a:gridCol w="1427350">
                  <a:extLst>
                    <a:ext uri="{9D8B030D-6E8A-4147-A177-3AD203B41FA5}">
                      <a16:colId xmlns:a16="http://schemas.microsoft.com/office/drawing/2014/main" val="4066511154"/>
                    </a:ext>
                  </a:extLst>
                </a:gridCol>
                <a:gridCol w="1510673">
                  <a:extLst>
                    <a:ext uri="{9D8B030D-6E8A-4147-A177-3AD203B41FA5}">
                      <a16:colId xmlns:a16="http://schemas.microsoft.com/office/drawing/2014/main" val="3885859366"/>
                    </a:ext>
                  </a:extLst>
                </a:gridCol>
                <a:gridCol w="1879424">
                  <a:extLst>
                    <a:ext uri="{9D8B030D-6E8A-4147-A177-3AD203B41FA5}">
                      <a16:colId xmlns:a16="http://schemas.microsoft.com/office/drawing/2014/main" val="2449871399"/>
                    </a:ext>
                  </a:extLst>
                </a:gridCol>
                <a:gridCol w="1972618">
                  <a:extLst>
                    <a:ext uri="{9D8B030D-6E8A-4147-A177-3AD203B41FA5}">
                      <a16:colId xmlns:a16="http://schemas.microsoft.com/office/drawing/2014/main" val="4004033106"/>
                    </a:ext>
                  </a:extLst>
                </a:gridCol>
                <a:gridCol w="1697515">
                  <a:extLst>
                    <a:ext uri="{9D8B030D-6E8A-4147-A177-3AD203B41FA5}">
                      <a16:colId xmlns:a16="http://schemas.microsoft.com/office/drawing/2014/main" val="65258961"/>
                    </a:ext>
                  </a:extLst>
                </a:gridCol>
              </a:tblGrid>
              <a:tr h="945817"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>
                          <a:solidFill>
                            <a:srgbClr val="141464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Entregada</a:t>
                      </a:r>
                      <a:endParaRPr lang="es-SV" sz="1800" b="1" dirty="0">
                        <a:solidFill>
                          <a:srgbClr val="141464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>
                          <a:solidFill>
                            <a:srgbClr val="141464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Archivada</a:t>
                      </a:r>
                      <a:endParaRPr lang="es-SV" sz="1800" b="1" dirty="0">
                        <a:solidFill>
                          <a:srgbClr val="141464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>
                          <a:solidFill>
                            <a:srgbClr val="141464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Incompetente</a:t>
                      </a:r>
                      <a:endParaRPr lang="es-SV" sz="1800" b="1" dirty="0">
                        <a:solidFill>
                          <a:srgbClr val="141464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>
                          <a:solidFill>
                            <a:srgbClr val="141464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Inexistente</a:t>
                      </a:r>
                      <a:endParaRPr lang="es-SV" sz="1800" b="1" dirty="0">
                        <a:solidFill>
                          <a:srgbClr val="141464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>
                          <a:solidFill>
                            <a:srgbClr val="141464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Resolución mixta</a:t>
                      </a:r>
                      <a:endParaRPr lang="es-SV" sz="1800" b="1" dirty="0">
                        <a:solidFill>
                          <a:srgbClr val="141464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83740"/>
                  </a:ext>
                </a:extLst>
              </a:tr>
              <a:tr h="416192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-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-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710955"/>
                  </a:ext>
                </a:extLst>
              </a:tr>
            </a:tbl>
          </a:graphicData>
        </a:graphic>
      </p:graphicFrame>
      <p:graphicFrame>
        <p:nvGraphicFramePr>
          <p:cNvPr id="13" name="Tabla 13">
            <a:extLst>
              <a:ext uri="{FF2B5EF4-FFF2-40B4-BE49-F238E27FC236}">
                <a16:creationId xmlns:a16="http://schemas.microsoft.com/office/drawing/2014/main" id="{B3D76489-D97B-4ED6-B154-4ABAEFA93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488541"/>
              </p:ext>
            </p:extLst>
          </p:nvPr>
        </p:nvGraphicFramePr>
        <p:xfrm>
          <a:off x="674042" y="4365104"/>
          <a:ext cx="7786389" cy="1314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5463">
                  <a:extLst>
                    <a:ext uri="{9D8B030D-6E8A-4147-A177-3AD203B41FA5}">
                      <a16:colId xmlns:a16="http://schemas.microsoft.com/office/drawing/2014/main" val="911002985"/>
                    </a:ext>
                  </a:extLst>
                </a:gridCol>
                <a:gridCol w="2595463">
                  <a:extLst>
                    <a:ext uri="{9D8B030D-6E8A-4147-A177-3AD203B41FA5}">
                      <a16:colId xmlns:a16="http://schemas.microsoft.com/office/drawing/2014/main" val="771573334"/>
                    </a:ext>
                  </a:extLst>
                </a:gridCol>
                <a:gridCol w="2595463">
                  <a:extLst>
                    <a:ext uri="{9D8B030D-6E8A-4147-A177-3AD203B41FA5}">
                      <a16:colId xmlns:a16="http://schemas.microsoft.com/office/drawing/2014/main" val="3016138395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10 días</a:t>
                      </a:r>
                    </a:p>
                    <a:p>
                      <a:pPr algn="ctr"/>
                      <a:r>
                        <a:rPr lang="es-ES" dirty="0"/>
                        <a:t>(Dentro del plazo legal)</a:t>
                      </a:r>
                      <a:endParaRPr lang="es-SV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15 días</a:t>
                      </a:r>
                    </a:p>
                    <a:p>
                      <a:pPr algn="ctr"/>
                      <a:r>
                        <a:rPr lang="es-ES" dirty="0"/>
                        <a:t>(Extiende el plazo por 5 días adicionales)</a:t>
                      </a:r>
                      <a:endParaRPr lang="es-SV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20 días</a:t>
                      </a:r>
                    </a:p>
                    <a:p>
                      <a:pPr algn="ctr"/>
                      <a:r>
                        <a:rPr lang="es-ES" dirty="0"/>
                        <a:t>(Extiende el plazo por 10 días adicionales)</a:t>
                      </a:r>
                      <a:endParaRPr lang="es-SV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135808"/>
                  </a:ext>
                </a:extLst>
              </a:tr>
              <a:tr h="378812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-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-</a:t>
                      </a:r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064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23556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0050&quot;&gt;&lt;/object&gt;&lt;object type=&quot;2&quot; unique_id=&quot;10051&quot;&gt;&lt;object type=&quot;3&quot; unique_id=&quot;10052&quot;&gt;&lt;property id=&quot;20148&quot; value=&quot;5&quot;/&gt;&lt;property id=&quot;20300&quot; value=&quot;Slide 1&quot;/&gt;&lt;property id=&quot;20307&quot; value=&quot;256&quot;/&gt;&lt;/object&gt;&lt;object type=&quot;3&quot; unique_id=&quot;10053&quot;&gt;&lt;property id=&quot;20148&quot; value=&quot;5&quot;/&gt;&lt;property id=&quot;20300&quot; value=&quot;Slide 2&quot;/&gt;&lt;property id=&quot;20307&quot; value=&quot;257&quot;/&gt;&lt;/object&gt;&lt;object type=&quot;3&quot; unique_id=&quot;10090&quot;&gt;&lt;property id=&quot;20148&quot; value=&quot;5&quot;/&gt;&lt;property id=&quot;20300&quot; value=&quot;Slide 3&quot;/&gt;&lt;property id=&quot;20307&quot; value=&quot;258&quot;/&gt;&lt;/object&gt;&lt;object type=&quot;3&quot; unique_id=&quot;10106&quot;&gt;&lt;property id=&quot;20148&quot; value=&quot;5&quot;/&gt;&lt;property id=&quot;20300&quot; value=&quot;Slide 4&quot;/&gt;&lt;property id=&quot;20307&quot; value=&quot;259&quot;/&gt;&lt;/object&gt;&lt;object type=&quot;3&quot; unique_id=&quot;10149&quot;&gt;&lt;property id=&quot;20148&quot; value=&quot;5&quot;/&gt;&lt;property id=&quot;20300&quot; value=&quot;Slide 5&quot;/&gt;&lt;property id=&quot;20307&quot; value=&quot;260&quot;/&gt;&lt;/object&gt;&lt;object type=&quot;3&quot; unique_id=&quot;10192&quot;&gt;&lt;property id=&quot;20148&quot; value=&quot;5&quot;/&gt;&lt;property id=&quot;20300&quot; value=&quot;Slide 6&quot;/&gt;&lt;property id=&quot;20307&quot; value=&quot;261&quot;/&gt;&lt;/object&gt;&lt;object type=&quot;3&quot; unique_id=&quot;10193&quot;&gt;&lt;property id=&quot;20148&quot; value=&quot;5&quot;/&gt;&lt;property id=&quot;20300&quot; value=&quot;Slide 7&quot;/&gt;&lt;property id=&quot;20307&quot; value=&quot;262&quot;/&gt;&lt;/object&gt;&lt;object type=&quot;3&quot; unique_id=&quot;10221&quot;&gt;&lt;property id=&quot;20148&quot; value=&quot;5&quot;/&gt;&lt;property id=&quot;20300&quot; value=&quot;Slide 8&quot;/&gt;&lt;property id=&quot;20307&quot; value=&quot;263&quot;/&gt;&lt;/object&gt;&lt;object type=&quot;3&quot; unique_id=&quot;10252&quot;&gt;&lt;property id=&quot;20148&quot; value=&quot;5&quot;/&gt;&lt;property id=&quot;20300&quot; value=&quot;Slide 9&quot;/&gt;&lt;property id=&quot;20307&quot; value=&quot;264&quot;/&gt;&lt;/object&gt;&lt;object type=&quot;3&quot; unique_id=&quot;10286&quot;&gt;&lt;property id=&quot;20148&quot; value=&quot;5&quot;/&gt;&lt;property id=&quot;20300&quot; value=&quot;Slide 10&quot;/&gt;&lt;property id=&quot;20307&quot; value=&quot;265&quot;/&gt;&lt;/object&gt;&lt;object type=&quot;3&quot; unique_id=&quot;10323&quot;&gt;&lt;property id=&quot;20148&quot; value=&quot;5&quot;/&gt;&lt;property id=&quot;20300&quot; value=&quot;Slide 11&quot;/&gt;&lt;property id=&quot;20307&quot; value=&quot;266&quot;/&gt;&lt;/object&gt;&lt;object type=&quot;3&quot; unique_id=&quot;10363&quot;&gt;&lt;property id=&quot;20148&quot; value=&quot;5&quot;/&gt;&lt;property id=&quot;20300&quot; value=&quot;Slide 12&quot;/&gt;&lt;property id=&quot;20307&quot; value=&quot;26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1_Faceta">
  <a:themeElements>
    <a:clrScheme name="Azul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58474</TotalTime>
  <Words>85</Words>
  <Application>Microsoft Office PowerPoint</Application>
  <PresentationFormat>Presentación en pantalla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16" baseType="lpstr">
      <vt:lpstr>Adobe Fan Heiti Std B</vt:lpstr>
      <vt:lpstr>Adobe Garamond Pro Bold</vt:lpstr>
      <vt:lpstr>Arial</vt:lpstr>
      <vt:lpstr>Arial Narrow</vt:lpstr>
      <vt:lpstr>Calibri</vt:lpstr>
      <vt:lpstr>Eras Medium ITC</vt:lpstr>
      <vt:lpstr>Wingdings</vt:lpstr>
      <vt:lpstr>Wingdings 3</vt:lpstr>
      <vt:lpstr>Faceta</vt:lpstr>
      <vt:lpstr>1_Faceta</vt:lpstr>
      <vt:lpstr>Presentación de PowerPoint</vt:lpstr>
      <vt:lpstr>Presentación de PowerPoint</vt:lpstr>
      <vt:lpstr>FORMA DE PRESENTACIÓN DE SOLICITUDES</vt:lpstr>
      <vt:lpstr>Presentación de PowerPoint</vt:lpstr>
      <vt:lpstr>Presentación de PowerPoint</vt:lpstr>
      <vt:lpstr>FORMAS Y TIEMPO DE RESOLVER LAS SOLICITUDES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Monitoreo</dc:title>
  <dc:creator>amartinez</dc:creator>
  <cp:lastModifiedBy>Maritza L. Aquino Palacios</cp:lastModifiedBy>
  <cp:revision>3526</cp:revision>
  <cp:lastPrinted>2020-03-12T15:08:26Z</cp:lastPrinted>
  <dcterms:created xsi:type="dcterms:W3CDTF">2012-08-10T17:20:21Z</dcterms:created>
  <dcterms:modified xsi:type="dcterms:W3CDTF">2021-12-01T14:48:45Z</dcterms:modified>
</cp:coreProperties>
</file>